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3778-A3A3-07EE-AA1D-A2696B5A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293F5-FE8D-371E-FEF0-B403D15E1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5FE70-E9A4-FF52-A8D1-5EA64199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A7C83-418B-38C7-A956-53EB14FD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EBAB-1519-A887-07C1-D190940C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50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74B2-27BB-3412-A484-9991817E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AA9C7-0702-0BBA-6FF2-00D14F472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7DF55-31C7-C51E-433C-AB75DA64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653A-BF2E-C1EC-369B-C367A6A9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1389-0C2C-814B-A4F1-40EF001F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34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5FAF5-D0F0-403C-4840-A3F44DF8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AB0E-CA81-E4E6-1E95-56437F31A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272AE-E230-35DB-EE38-81F10B52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E4C8-842F-C644-02C9-D9AA8F8F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95EB-609F-6209-4A42-410D3AB9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82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D6FC-1F94-76F2-E804-1838A192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7CCE7-E365-2E82-8FC9-97AB35C0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A7D84-0780-95D5-3B04-552E055B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54F0-AE7E-FABE-5577-0A67A14C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114EE-042A-4A98-4C5E-15FE2F0B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16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C5D3-917C-7AA4-188A-FE8D2157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C2E6-C759-E940-35FF-C1C738ED0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9E35-3FE5-D1E5-E83A-66BA752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9268-1BA9-A3D6-8D54-55B8DB15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6BC30-553A-069B-0FC9-2703D25F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4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1C54-887B-3D0F-E39D-BE4A81E5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E1F2-9689-FBE1-95EE-0122F708A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80F4-8823-A179-0F27-8480D229C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7ADEA-510F-9CDF-DE92-8C761B20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A4E2A-64F6-78BD-4A5A-32BEB57C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19F22-105B-7859-C3FF-055894C7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61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B434-9CEA-24D6-C7DB-D96CDB69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5BEA8-1CCF-4E3E-69CD-45B19037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CE3DF-D30E-B847-0961-6E66893F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27EE1-DEC9-4C23-B645-97B29F934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F0110-9489-B8E0-C945-1DA92C7FF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F7F13-EA77-338B-8902-3D561891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1FAB3-C421-0323-4587-CF365A4B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C830B-CA19-D757-78E4-8D68CE83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5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0EF2-7D13-5A88-19A6-90D98159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10F3F-3F73-7E5F-4A83-99068894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E1F34-016E-1BC1-EF04-CB1050BB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C77B-B4F6-26F0-5D85-5512AFBA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54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81CC4-3038-6E05-6C74-5EA6CC90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B7FC7-1306-B496-926A-061A7F1E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DCE08-FBE2-78CA-0F77-0B573C24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08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EDCA-8D9E-6D0E-E87F-1C2ADFA3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746E-B1FA-08FB-F5E8-F937872D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89E69-F3D3-EA9B-BFCF-A26B6224A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553AB-78F7-1264-E5B3-E606BED8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FF4CE-BACE-2FDA-196B-5E0AA680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C2CD0-EC56-9073-732D-77ABF226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78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6350-40B1-20A4-7EF5-98784179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38B3F-B711-8F9E-9365-D23B6C11E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3533B-3717-21D6-007F-C12264A89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E53BB-CBAB-8AF8-1FD5-BA61B1B3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AC9B9-54D8-30E9-EA1C-6C924326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658F7-5805-9C27-17AC-312324EF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18B5C-C41C-BCBC-1145-B529B31E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B36DB-AEBE-0D87-8AD7-95AF4F37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697D-5DF0-A7EC-C8D0-2D3E01AE8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2901-59D9-499F-B338-85D2DC1C3ADE}" type="datetimeFigureOut">
              <a:rPr lang="en-AU" smtClean="0"/>
              <a:t>22/09/2023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CF99A-327D-9421-CF92-9C9EE1D2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4893-2AEA-BFB1-3A07-870954F22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D508-22F7-4187-91C0-247CA99B57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28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9A09-8DE5-450F-2EDB-0E4F58393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7A5CA-0CDE-86FD-E32D-51854879B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56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Living in the Light of God’s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Faithful Anticipation: Matthew 24:42</a:t>
            </a:r>
          </a:p>
          <a:p>
            <a:r>
              <a:rPr lang="en-GB" sz="3200" dirty="0"/>
              <a:t>Patient Trust: 2 Peter 3:9</a:t>
            </a:r>
          </a:p>
          <a:p>
            <a:r>
              <a:rPr lang="en-GB" sz="3200" dirty="0"/>
              <a:t>Holy Living: 1 Peter 1:15-16</a:t>
            </a:r>
          </a:p>
          <a:p>
            <a:r>
              <a:rPr lang="en-GB" sz="3200" dirty="0"/>
              <a:t>Integrity: Philippians 1:27</a:t>
            </a:r>
          </a:p>
          <a:p>
            <a:r>
              <a:rPr lang="en-GB" sz="3200" dirty="0"/>
              <a:t>Reconciliation: Romans 5:1</a:t>
            </a:r>
          </a:p>
          <a:p>
            <a:r>
              <a:rPr lang="en-GB" sz="3200" dirty="0"/>
              <a:t>Eager Expectation: 2 Peter 3:12</a:t>
            </a:r>
          </a:p>
        </p:txBody>
      </p:sp>
    </p:spTree>
    <p:extLst>
      <p:ext uri="{BB962C8B-B14F-4D97-AF65-F5344CB8AC3E}">
        <p14:creationId xmlns:p14="http://schemas.microsoft.com/office/powerpoint/2010/main" val="209198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Have you ever wondered?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Is God really in control?</a:t>
            </a:r>
          </a:p>
          <a:p>
            <a:r>
              <a:rPr lang="en-AU" sz="3200" dirty="0"/>
              <a:t>When will Christ return?</a:t>
            </a:r>
          </a:p>
          <a:p>
            <a:r>
              <a:rPr lang="en-AU" sz="3200" dirty="0"/>
              <a:t>What are we to do in this time </a:t>
            </a:r>
            <a:r>
              <a:rPr lang="en-AU" sz="3200" dirty="0" err="1"/>
              <a:t>inbetween</a:t>
            </a:r>
            <a:r>
              <a:rPr lang="en-AU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7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The certainty of Christ’s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"Above all, you must understand that in the last days, scoffers will come, scoffing and following their own evil desires" 2 Peter 3:3</a:t>
            </a:r>
          </a:p>
          <a:p>
            <a:r>
              <a:rPr lang="en-GB" sz="3200" dirty="0"/>
              <a:t>"Where is this 'coming' he promised? Ever since our ancestors died, everything goes on as it has since the beginning of creation“ 3:4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6931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God’s Patience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"But do not forget this one thing, dear friends: With the Lord, a day is like a thousand years, and a thousand years are like a day” 2 Peter 3:8</a:t>
            </a:r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r>
              <a:rPr lang="en-GB" sz="3200" dirty="0"/>
              <a:t>“the compassionate and gracious God, slow to anger, abounding in love and faithfulness.” Ex 34:6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4836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510"/>
            <a:ext cx="10515600" cy="2199723"/>
          </a:xfrm>
        </p:spPr>
        <p:txBody>
          <a:bodyPr>
            <a:normAutofit/>
          </a:bodyPr>
          <a:lstStyle/>
          <a:p>
            <a:pPr algn="ctr"/>
            <a:r>
              <a:rPr lang="en-AU" sz="6000" dirty="0"/>
              <a:t>EVERY MOMENT OF DELAY IS AN ACT OF LOVE</a:t>
            </a:r>
          </a:p>
        </p:txBody>
      </p:sp>
    </p:spTree>
    <p:extLst>
      <p:ext uri="{BB962C8B-B14F-4D97-AF65-F5344CB8AC3E}">
        <p14:creationId xmlns:p14="http://schemas.microsoft.com/office/powerpoint/2010/main" val="242078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Living Holy and Godly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"So then, dear friends, since you are looking forward to this, make every effort to be found spotless, blameless, and at peace with Him" (2 Peter 3:14).</a:t>
            </a:r>
          </a:p>
          <a:p>
            <a:endParaRPr lang="en-GB" sz="3200" dirty="0"/>
          </a:p>
          <a:p>
            <a:r>
              <a:rPr lang="en-GB" sz="3200" dirty="0"/>
              <a:t>The anticipation of Christ’s return should impact the way we live!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2992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Spotless, Blameless, and at peace with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Living a "spotless" life means striving for moral purity and holiness</a:t>
            </a:r>
          </a:p>
          <a:p>
            <a:r>
              <a:rPr lang="en-GB" sz="3200" dirty="0"/>
              <a:t>Living "blameless" doesn't mean we'll never make mistakes, but it signifies a life marked by integrity and sincerity. </a:t>
            </a:r>
          </a:p>
          <a:p>
            <a:r>
              <a:rPr lang="en-GB" sz="3200" dirty="0"/>
              <a:t>"Peace with Him" refers to our relationship with God. It's about being reconciled with Him through faith in Christ and maintaining that peace by seeking His presence and guidance daily.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6454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Day of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"But the day of the Lord will come like a thief. The heavens will disappear with a roar; the elements will be destroyed by fire, and the earth and everything done in it will be laid bare" (2 Peter 3:10). </a:t>
            </a:r>
          </a:p>
          <a:p>
            <a:endParaRPr lang="en-GB" sz="3200" dirty="0"/>
          </a:p>
          <a:p>
            <a:r>
              <a:rPr lang="en-GB" sz="3200" dirty="0"/>
              <a:t> It's a day of judgment, redemption, and renewal.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2456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7FF0-B0EF-276F-2213-717AD6FC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9DF2-F991-C2E2-BAE5-E2888444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Living Holy and Godly Lives: Peter reiterates the importance of living lives characterized by holiness and godliness.</a:t>
            </a:r>
          </a:p>
          <a:p>
            <a:endParaRPr lang="en-GB" sz="3200" dirty="0"/>
          </a:p>
          <a:p>
            <a:r>
              <a:rPr lang="en-GB" sz="3200" dirty="0"/>
              <a:t>Eager Anticipation: Instead of the Day of the Lord, we should look forward to it with hope and expectation.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2229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434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Have you ever wondered?</vt:lpstr>
      <vt:lpstr>The certainty of Christ’s return</vt:lpstr>
      <vt:lpstr>God’s Patience and Purpose</vt:lpstr>
      <vt:lpstr>PowerPoint Presentation</vt:lpstr>
      <vt:lpstr>Living Holy and Godly lives</vt:lpstr>
      <vt:lpstr>Spotless, Blameless, and at peace with Him</vt:lpstr>
      <vt:lpstr>The Day of the Lord</vt:lpstr>
      <vt:lpstr>How do we live?</vt:lpstr>
      <vt:lpstr>Living in the Light of God’s Promise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Thomas Kenneally</cp:lastModifiedBy>
  <cp:revision>1</cp:revision>
  <dcterms:created xsi:type="dcterms:W3CDTF">2023-09-22T04:47:58Z</dcterms:created>
  <dcterms:modified xsi:type="dcterms:W3CDTF">2023-09-22T11:04:58Z</dcterms:modified>
</cp:coreProperties>
</file>